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0" r:id="rId5"/>
    <p:sldId id="279" r:id="rId6"/>
    <p:sldId id="278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6" r:id="rId18"/>
    <p:sldId id="282" r:id="rId19"/>
    <p:sldId id="283" r:id="rId20"/>
    <p:sldId id="284" r:id="rId21"/>
    <p:sldId id="285" r:id="rId22"/>
    <p:sldId id="287" r:id="rId23"/>
    <p:sldId id="288" r:id="rId24"/>
    <p:sldId id="289" r:id="rId25"/>
    <p:sldId id="290" r:id="rId26"/>
    <p:sldId id="291" r:id="rId27"/>
    <p:sldId id="286" r:id="rId28"/>
    <p:sldId id="292" r:id="rId29"/>
    <p:sldId id="293" r:id="rId30"/>
    <p:sldId id="294" r:id="rId31"/>
    <p:sldId id="295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>
      <p:cViewPr varScale="1">
        <p:scale>
          <a:sx n="87" d="100"/>
          <a:sy n="87" d="100"/>
        </p:scale>
        <p:origin x="-12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9EE2F-16B6-44DD-A267-17689444EFE4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FC309-0C23-4F37-93C5-A251EAE733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hecke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gif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0" descr="C:\Users\admin\Downloads\дети ЗОЖ\IMG_20171211_08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904"/>
            <a:ext cx="9438634" cy="64360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1" descr="C:\Users\admin\Downloads\дети ЗОЖ\IMG_20171211_083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8892480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2" descr="C:\Users\admin\Downloads\дети ЗОЖ\IMG_20171211_083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667142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3" descr="C:\Users\admin\Downloads\дети ЗОЖ\презентация любимый фрукт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366713"/>
            <a:ext cx="8866187" cy="61229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4" descr="C:\Users\admin\Downloads\дети ЗОЖ\презентация любимый фрукт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8820472" cy="66153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5" descr="C:\Users\admin\Downloads\дети ЗОЖ\проект Что у нас внутр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001000" cy="6480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6" descr="C:\Users\admin\Downloads\дети ЗОЖ\проект Что у нас внутри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208912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17" descr="C:\Users\admin\Downloads\дети ЗОЖ\презентация любимый фрук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400600" cy="66733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7EDFB"/>
          </a:solidFill>
          <a:ln>
            <a:solidFill>
              <a:srgbClr val="A7ED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2304256" cy="214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80791"/>
            <a:ext cx="2222368" cy="2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05064"/>
            <a:ext cx="2232248" cy="210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234356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97C1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B1324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76F39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ownloads\дети ЗОЖ\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7268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жить здорово про жиз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76" y="620688"/>
            <a:ext cx="9147976" cy="54452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чало ЖИТЬ ЗДОРОВ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478895"/>
            <a:ext cx="432048" cy="470385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9152592" cy="55446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чало ЖИТЬ ЗДОРОВ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606752"/>
            <a:ext cx="609600" cy="6096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econet.ru/uploads/pictures/413199/content_malovitami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815" y="0"/>
            <a:ext cx="838898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://webiconspng.com/wp-content/uploads/2017/09/Pumpkin-PNG-Image-769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1728192" cy="1725225"/>
          </a:xfrm>
          <a:prstGeom prst="rect">
            <a:avLst/>
          </a:prstGeom>
          <a:noFill/>
        </p:spPr>
      </p:pic>
      <p:pic>
        <p:nvPicPr>
          <p:cNvPr id="36868" name="Picture 4" descr="http://babysue.ru/prefix/988c0cc19966dd75fd513785e21950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140968"/>
            <a:ext cx="2195736" cy="21957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63688" y="0"/>
            <a:ext cx="59089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Витамин А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6870" name="Picture 6" descr="http://xn--j1aiejdefa.xn--p1ai/wp-content/uploads/2017/06/pe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772816"/>
            <a:ext cx="2267744" cy="1831204"/>
          </a:xfrm>
          <a:prstGeom prst="rect">
            <a:avLst/>
          </a:prstGeom>
          <a:noFill/>
        </p:spPr>
      </p:pic>
      <p:pic>
        <p:nvPicPr>
          <p:cNvPr id="36872" name="Picture 8" descr="http://risovach.ru/upload/2015/11/generator/pomidor_98947337_orig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068960"/>
            <a:ext cx="1628540" cy="1688622"/>
          </a:xfrm>
          <a:prstGeom prst="rect">
            <a:avLst/>
          </a:prstGeom>
          <a:noFill/>
        </p:spPr>
      </p:pic>
      <p:pic>
        <p:nvPicPr>
          <p:cNvPr id="36874" name="Picture 10" descr="http://godimages.net/wp-content/uploads/2017/07/carrot-clipart-png-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149080"/>
            <a:ext cx="2515779" cy="21439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http://xn--80aaf6ac.xn--p1aebm.xn--p1ai/wp-content/uploads/2017/07/Beetroot-with-lellllllllllla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520" y="4077072"/>
            <a:ext cx="4320480" cy="2442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260648"/>
            <a:ext cx="59089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Витамин </a:t>
            </a:r>
            <a:r>
              <a:rPr lang="ru-RU" sz="9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endParaRPr lang="ru-RU" sz="9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7890" name="Picture 2" descr="http://www.playcast.ru/uploads/2016/08/28/19717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147661" cy="2592288"/>
          </a:xfrm>
          <a:prstGeom prst="rect">
            <a:avLst/>
          </a:prstGeom>
          <a:noFill/>
        </p:spPr>
      </p:pic>
      <p:pic>
        <p:nvPicPr>
          <p:cNvPr id="37894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060848"/>
            <a:ext cx="2935122" cy="2132856"/>
          </a:xfrm>
          <a:prstGeom prst="rect">
            <a:avLst/>
          </a:prstGeom>
          <a:noFill/>
        </p:spPr>
      </p:pic>
      <p:pic>
        <p:nvPicPr>
          <p:cNvPr id="37896" name="Picture 8" descr="http://images.easyfreeclipart.com/1508/go-back-gt-images-for-macaroni-and-cheese-clipart-15084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66109">
            <a:off x="6929293" y="2399800"/>
            <a:ext cx="1610429" cy="1152128"/>
          </a:xfrm>
          <a:prstGeom prst="rect">
            <a:avLst/>
          </a:prstGeom>
          <a:noFill/>
        </p:spPr>
      </p:pic>
      <p:pic>
        <p:nvPicPr>
          <p:cNvPr id="37898" name="Picture 10" descr="http://bodytrain.ru/wp-content/uploads/2016/10/yajc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869160"/>
            <a:ext cx="1678686" cy="14136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0"/>
            <a:ext cx="58544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Витамин </a:t>
            </a:r>
            <a:r>
              <a:rPr lang="ru-RU" sz="9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endParaRPr lang="ru-RU" sz="9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8914" name="Picture 2" descr="http://edu.znate.ru/tw_files2/urls_19/3/d-2057/2057_html_m3898f3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2148"/>
            <a:ext cx="1835696" cy="1376772"/>
          </a:xfrm>
          <a:prstGeom prst="rect">
            <a:avLst/>
          </a:prstGeom>
          <a:noFill/>
        </p:spPr>
      </p:pic>
      <p:pic>
        <p:nvPicPr>
          <p:cNvPr id="38916" name="Picture 4" descr="http://printonic.ru/uploads/images/2016/03/26/.tmb/thumb_img_56f691387b305_resize_0_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16832"/>
            <a:ext cx="1891633" cy="1613894"/>
          </a:xfrm>
          <a:prstGeom prst="rect">
            <a:avLst/>
          </a:prstGeom>
          <a:noFill/>
        </p:spPr>
      </p:pic>
      <p:pic>
        <p:nvPicPr>
          <p:cNvPr id="38918" name="Picture 6" descr="https://ds04.infourok.ru/uploads/ex/0859/0005c130-7685d907/hello_html_m34072b7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03848" y="980728"/>
            <a:ext cx="2232248" cy="2232248"/>
          </a:xfrm>
          <a:prstGeom prst="rect">
            <a:avLst/>
          </a:prstGeom>
          <a:noFill/>
        </p:spPr>
      </p:pic>
      <p:pic>
        <p:nvPicPr>
          <p:cNvPr id="38920" name="Picture 8" descr="http://chudesalegko.ru/wp-content/uploads/2013/10/bryuk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268760"/>
            <a:ext cx="1667765" cy="1728192"/>
          </a:xfrm>
          <a:prstGeom prst="rect">
            <a:avLst/>
          </a:prstGeom>
          <a:noFill/>
        </p:spPr>
      </p:pic>
      <p:pic>
        <p:nvPicPr>
          <p:cNvPr id="38922" name="Picture 10" descr="https://narodnymi.com/wp-content/uploads/2017/03/ukrop-i-petrush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0" y="3645024"/>
            <a:ext cx="2699792" cy="1800761"/>
          </a:xfrm>
          <a:prstGeom prst="rect">
            <a:avLst/>
          </a:prstGeom>
          <a:noFill/>
        </p:spPr>
      </p:pic>
      <p:pic>
        <p:nvPicPr>
          <p:cNvPr id="38924" name="Picture 12" descr="http://good.photolandiya.ru/img-q5y5x5n4g40414r5m4d4p2n5w5y5h4g4v23664n4a48436q206u4/get/6312/47407354.646/0_d7a98_20679d89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645024"/>
            <a:ext cx="1392089" cy="1199790"/>
          </a:xfrm>
          <a:prstGeom prst="rect">
            <a:avLst/>
          </a:prstGeom>
          <a:noFill/>
        </p:spPr>
      </p:pic>
      <p:pic>
        <p:nvPicPr>
          <p:cNvPr id="38926" name="Picture 14" descr="http://24chudo.ru/userfiles/shop/large/2115_forma-silikonovaya-lim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204864"/>
            <a:ext cx="2016224" cy="1512168"/>
          </a:xfrm>
          <a:prstGeom prst="rect">
            <a:avLst/>
          </a:prstGeom>
          <a:noFill/>
        </p:spPr>
      </p:pic>
      <p:pic>
        <p:nvPicPr>
          <p:cNvPr id="38928" name="Picture 16" descr="http://clipartmania.ru/uploads/gallery/main/82/oranges-2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501008"/>
            <a:ext cx="1819364" cy="1440160"/>
          </a:xfrm>
          <a:prstGeom prst="rect">
            <a:avLst/>
          </a:prstGeom>
          <a:noFill/>
        </p:spPr>
      </p:pic>
      <p:pic>
        <p:nvPicPr>
          <p:cNvPr id="38930" name="Picture 18" descr="http://arhivurokov.ru/kopilka/uploads/user_file_56a84ba9643f4/birlikasylmuramyz_9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5013176"/>
            <a:ext cx="1225850" cy="1584176"/>
          </a:xfrm>
          <a:prstGeom prst="rect">
            <a:avLst/>
          </a:prstGeom>
          <a:noFill/>
        </p:spPr>
      </p:pic>
      <p:pic>
        <p:nvPicPr>
          <p:cNvPr id="38932" name="Picture 20" descr="https://im0-tub-ru.yandex.net/i?id=68b5c09be192332b725ee361640ba2be-l&amp;n=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984" y="3573016"/>
            <a:ext cx="1294580" cy="1301642"/>
          </a:xfrm>
          <a:prstGeom prst="rect">
            <a:avLst/>
          </a:prstGeom>
          <a:noFill/>
        </p:spPr>
      </p:pic>
      <p:pic>
        <p:nvPicPr>
          <p:cNvPr id="38934" name="Picture 22" descr="http://medvoice.ru/wp-content/uploads/2016/04/goroh-600x4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5301208"/>
            <a:ext cx="1944216" cy="1296144"/>
          </a:xfrm>
          <a:prstGeom prst="rect">
            <a:avLst/>
          </a:prstGeom>
          <a:noFill/>
        </p:spPr>
      </p:pic>
      <p:pic>
        <p:nvPicPr>
          <p:cNvPr id="38936" name="Picture 24" descr="http://www.nedug.ru/common/data/pub/pictures/1011628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085184"/>
            <a:ext cx="1811215" cy="1772816"/>
          </a:xfrm>
          <a:prstGeom prst="rect">
            <a:avLst/>
          </a:prstGeom>
          <a:noFill/>
        </p:spPr>
      </p:pic>
      <p:pic>
        <p:nvPicPr>
          <p:cNvPr id="38938" name="Picture 26" descr="http://diysolarpanelsv.com/images/clipart-of-a-potato-1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5301208"/>
            <a:ext cx="1854912" cy="1080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85949" y="0"/>
            <a:ext cx="59394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Витамин </a:t>
            </a:r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ru-RU" sz="9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940" name="Picture 4" descr="http://chem-polezno.com/img/podsolnechnoe-mas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634" y="2564904"/>
            <a:ext cx="5703237" cy="4293096"/>
          </a:xfrm>
          <a:prstGeom prst="rect">
            <a:avLst/>
          </a:prstGeom>
          <a:noFill/>
        </p:spPr>
      </p:pic>
      <p:pic>
        <p:nvPicPr>
          <p:cNvPr id="39938" name="Picture 2" descr="http://clipartmania.ru/uploads/gallery/main/353/fish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72429">
            <a:off x="510558" y="1841385"/>
            <a:ext cx="4721248" cy="23336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152592" cy="4536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чало ЖИТЬ ЗДОРОВ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4958680"/>
            <a:ext cx="609600" cy="6096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6" name="Picture 6" descr="http://vturpohod.ru/023/imgprods3/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203203" cy="2016224"/>
          </a:xfrm>
          <a:prstGeom prst="rect">
            <a:avLst/>
          </a:prstGeom>
          <a:noFill/>
        </p:spPr>
      </p:pic>
      <p:pic>
        <p:nvPicPr>
          <p:cNvPr id="40964" name="Picture 4" descr="http://www.imgcutpng.com/wp-content/uploads/2017/03/vegetables/garlic-PNG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2892094" cy="2240409"/>
          </a:xfrm>
          <a:prstGeom prst="rect">
            <a:avLst/>
          </a:prstGeom>
          <a:noFill/>
        </p:spPr>
      </p:pic>
      <p:pic>
        <p:nvPicPr>
          <p:cNvPr id="9" name="Picture 6" descr="http://vturpohod.ru/023/imgprods3/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293096"/>
            <a:ext cx="4203203" cy="2016224"/>
          </a:xfrm>
          <a:prstGeom prst="rect">
            <a:avLst/>
          </a:prstGeom>
          <a:noFill/>
        </p:spPr>
      </p:pic>
      <p:pic>
        <p:nvPicPr>
          <p:cNvPr id="10" name="Picture 6" descr="http://vturpohod.ru/023/imgprods3/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4203203" cy="2016224"/>
          </a:xfrm>
          <a:prstGeom prst="rect">
            <a:avLst/>
          </a:prstGeom>
          <a:noFill/>
        </p:spPr>
      </p:pic>
      <p:pic>
        <p:nvPicPr>
          <p:cNvPr id="40967" name="Picture 7" descr="C:\Users\admin\Desktop\green-te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3299182" cy="2275061"/>
          </a:xfrm>
          <a:prstGeom prst="rect">
            <a:avLst/>
          </a:prstGeom>
          <a:noFill/>
        </p:spPr>
      </p:pic>
      <p:pic>
        <p:nvPicPr>
          <p:cNvPr id="40969" name="Picture 9" descr="http://www.playcast.ru/uploads/2015/08/07/146081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068960"/>
            <a:ext cx="2724894" cy="27248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от как иммунные клетки работают вместе, чтобы уничтожать рак, микробы и вирусы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88640"/>
            <a:ext cx="8928992" cy="5937523"/>
          </a:xfrm>
        </p:spPr>
      </p:pic>
      <p:sp>
        <p:nvSpPr>
          <p:cNvPr id="4" name="TextBox 3"/>
          <p:cNvSpPr txBox="1"/>
          <p:nvPr/>
        </p:nvSpPr>
        <p:spPr>
          <a:xfrm>
            <a:off x="2915816" y="3068960"/>
            <a:ext cx="38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Вставить </a:t>
            </a:r>
            <a:r>
              <a:rPr lang="ru-RU" dirty="0" err="1" smtClean="0"/>
              <a:t>видио</a:t>
            </a:r>
            <a:r>
              <a:rPr lang="ru-RU" dirty="0" smtClean="0"/>
              <a:t> про защитные клетки</a:t>
            </a:r>
            <a:endParaRPr lang="ru-RU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ownloads\дети ЗОЖ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47313" cy="7023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-243408"/>
            <a:ext cx="7689546" cy="732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начало ЖИТЬ ЗДОРОВО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6021288"/>
            <a:ext cx="609600" cy="6096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8" name="Picture 4" descr="http://cs7003.vk.me/c7007/v7007630/5319/66uwy-SsTP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49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s://ds02.infourok.ru/uploads/ex/0e17/00074d8e-be96a6de/1/hello_html_m664103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215694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cs7003.vk.me/c7007/v7007630/5347/uKbYlaRs3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88640"/>
            <a:ext cx="9648259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4" descr="C:\Users\admin\Downloads\дети ЗОЖ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280920" cy="63603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5" descr="C:\Users\admin\Downloads\дети ЗОЖ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396536" cy="74888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6" descr="C:\Users\admin\Downloads\дети ЗОЖ\IMG_8763-07-12-17-07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-2259632"/>
            <a:ext cx="8208912" cy="10945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7" descr="C:\Users\admin\Downloads\дети ЗОЖ\IMG_8948-11-12-17-05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531440"/>
            <a:ext cx="7416824" cy="78488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8" descr="C:\Users\admin\Downloads\дети ЗОЖ\IMG_8957-11-12-17-05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2656"/>
            <a:ext cx="4896544" cy="61030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1239/00008768-2c434522/img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9" descr="C:\Users\admin\Downloads\дети ЗОЖ\IMG_20171211_08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20610" cy="65253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</Words>
  <Application>Microsoft Office PowerPoint</Application>
  <PresentationFormat>Экран (4:3)</PresentationFormat>
  <Paragraphs>5</Paragraphs>
  <Slides>34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3</cp:revision>
  <dcterms:created xsi:type="dcterms:W3CDTF">2017-12-11T14:40:17Z</dcterms:created>
  <dcterms:modified xsi:type="dcterms:W3CDTF">2017-12-12T14:40:12Z</dcterms:modified>
</cp:coreProperties>
</file>